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61" r:id="rId3"/>
    <p:sldMasterId id="214748366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</p:sldIdLst>
  <p:sldSz cy="6858000" cx="9144000"/>
  <p:notesSz cx="6858000" cy="9144000"/>
  <p:embeddedFontLst>
    <p:embeddedFont>
      <p:font typeface="Questrial"/>
      <p:regular r:id="rId37"/>
    </p:embeddedFont>
  </p:embeddedFontLst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font" Target="fonts/Questrial-regular.fntdata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" name="Shape 2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3" name="Shape 16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9" name="Shape 16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6" name="Shape 17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2" name="Shape 18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9" name="Shape 18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5" name="Shape 19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1" name="Shape 20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7" name="Shape 20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3" name="Shape 21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9" name="Shape 21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5" name="Shape 11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6" name="Shape 22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2" name="Shape 23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8" name="Shape 23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4" name="Shape 24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0" name="Shape 25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6" name="Shape 25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2" name="Shape 26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8" name="Shape 26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4" name="Shape 27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0" name="Shape 28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1" name="Shape 12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6" name="Shape 28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2" name="Shape 29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7" name="Shape 12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3" name="Shape 13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0" name="Shape 14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6" name="Shape 14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1" name="Shape 15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6" name="Shape 15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ctrTitle"/>
          </p:nvPr>
        </p:nvSpPr>
        <p:spPr>
          <a:xfrm>
            <a:off x="914400" y="2057400"/>
            <a:ext cx="77215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x="1625600" y="3886200"/>
            <a:ext cx="6400799" cy="17716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baseline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b="0" baseline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0" type="dt"/>
          </p:nvPr>
        </p:nvSpPr>
        <p:spPr>
          <a:xfrm>
            <a:off x="1084262" y="60960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1" type="ftr"/>
          </p:nvPr>
        </p:nvSpPr>
        <p:spPr>
          <a:xfrm>
            <a:off x="3522662" y="6096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6951661" y="60960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1" sz="2000"/>
            </a:lvl1pPr>
            <a:lvl2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6" name="Shape 86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baseline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baseline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Times New Roman"/>
              <a:buNone/>
              <a:defRPr sz="1400"/>
            </a:lvl1pPr>
            <a:lvl2pPr indent="0" marL="457200" rtl="0">
              <a:spcBef>
                <a:spcPts val="0"/>
              </a:spcBef>
              <a:buFont typeface="Times New Roman"/>
              <a:buNone/>
              <a:defRPr sz="1200"/>
            </a:lvl2pPr>
            <a:lvl3pPr indent="0" marL="914400" rtl="0">
              <a:spcBef>
                <a:spcPts val="0"/>
              </a:spcBef>
              <a:buFont typeface="Times New Roman"/>
              <a:buNone/>
              <a:defRPr sz="1000"/>
            </a:lvl3pPr>
            <a:lvl4pPr indent="0" marL="1371600" rtl="0">
              <a:spcBef>
                <a:spcPts val="0"/>
              </a:spcBef>
              <a:buFont typeface="Times New Roman"/>
              <a:buNone/>
              <a:defRPr sz="900"/>
            </a:lvl4pPr>
            <a:lvl5pPr indent="0" marL="1828800" rtl="0">
              <a:spcBef>
                <a:spcPts val="0"/>
              </a:spcBef>
              <a:buFont typeface="Times New Roman"/>
              <a:buNone/>
              <a:defRPr sz="900"/>
            </a:lvl5pPr>
            <a:lvl6pPr indent="0" marL="2286000" rtl="0">
              <a:spcBef>
                <a:spcPts val="0"/>
              </a:spcBef>
              <a:buFont typeface="Times New Roman"/>
              <a:buNone/>
              <a:defRPr sz="900"/>
            </a:lvl6pPr>
            <a:lvl7pPr indent="0" marL="2743200" rtl="0">
              <a:spcBef>
                <a:spcPts val="0"/>
              </a:spcBef>
              <a:buFont typeface="Times New Roman"/>
              <a:buNone/>
              <a:defRPr sz="900"/>
            </a:lvl7pPr>
            <a:lvl8pPr indent="0" marL="3200400" rtl="0">
              <a:spcBef>
                <a:spcPts val="0"/>
              </a:spcBef>
              <a:buFont typeface="Times New Roman"/>
              <a:buNone/>
              <a:defRPr sz="900"/>
            </a:lvl8pPr>
            <a:lvl9pPr indent="0" marL="3657600" rtl="0">
              <a:spcBef>
                <a:spcPts val="0"/>
              </a:spcBef>
              <a:buFont typeface="Times New Roman"/>
              <a:buNone/>
              <a:defRPr sz="900"/>
            </a:lvl9pPr>
          </a:lstStyle>
          <a:p/>
        </p:txBody>
      </p:sp>
      <p:sp>
        <p:nvSpPr>
          <p:cNvPr id="88" name="Shape 88"/>
          <p:cNvSpPr txBox="1"/>
          <p:nvPr>
            <p:ph idx="10" type="dt"/>
          </p:nvPr>
        </p:nvSpPr>
        <p:spPr>
          <a:xfrm>
            <a:off x="1014412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1" type="ftr"/>
          </p:nvPr>
        </p:nvSpPr>
        <p:spPr>
          <a:xfrm>
            <a:off x="3452812" y="610711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6881811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1" sz="2000"/>
            </a:lvl1pPr>
            <a:lvl2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/>
        </p:txBody>
      </p:sp>
      <p:sp>
        <p:nvSpPr>
          <p:cNvPr id="94" name="Shape 94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Times New Roman"/>
              <a:buNone/>
              <a:defRPr sz="1400"/>
            </a:lvl1pPr>
            <a:lvl2pPr indent="0" marL="457200" rtl="0">
              <a:spcBef>
                <a:spcPts val="0"/>
              </a:spcBef>
              <a:buFont typeface="Times New Roman"/>
              <a:buNone/>
              <a:defRPr sz="1200"/>
            </a:lvl2pPr>
            <a:lvl3pPr indent="0" marL="914400" rtl="0">
              <a:spcBef>
                <a:spcPts val="0"/>
              </a:spcBef>
              <a:buFont typeface="Times New Roman"/>
              <a:buNone/>
              <a:defRPr sz="1000"/>
            </a:lvl3pPr>
            <a:lvl4pPr indent="0" marL="1371600" rtl="0">
              <a:spcBef>
                <a:spcPts val="0"/>
              </a:spcBef>
              <a:buFont typeface="Times New Roman"/>
              <a:buNone/>
              <a:defRPr sz="900"/>
            </a:lvl4pPr>
            <a:lvl5pPr indent="0" marL="1828800" rtl="0">
              <a:spcBef>
                <a:spcPts val="0"/>
              </a:spcBef>
              <a:buFont typeface="Times New Roman"/>
              <a:buNone/>
              <a:defRPr sz="900"/>
            </a:lvl5pPr>
            <a:lvl6pPr indent="0" marL="2286000" rtl="0">
              <a:spcBef>
                <a:spcPts val="0"/>
              </a:spcBef>
              <a:buFont typeface="Times New Roman"/>
              <a:buNone/>
              <a:defRPr sz="900"/>
            </a:lvl6pPr>
            <a:lvl7pPr indent="0" marL="2743200" rtl="0">
              <a:spcBef>
                <a:spcPts val="0"/>
              </a:spcBef>
              <a:buFont typeface="Times New Roman"/>
              <a:buNone/>
              <a:defRPr sz="900"/>
            </a:lvl7pPr>
            <a:lvl8pPr indent="0" marL="3200400" rtl="0">
              <a:spcBef>
                <a:spcPts val="0"/>
              </a:spcBef>
              <a:buFont typeface="Times New Roman"/>
              <a:buNone/>
              <a:defRPr sz="900"/>
            </a:lvl8pPr>
            <a:lvl9pPr indent="0" marL="3657600" rtl="0">
              <a:spcBef>
                <a:spcPts val="0"/>
              </a:spcBef>
              <a:buFont typeface="Times New Roman"/>
              <a:buNone/>
              <a:defRPr sz="900"/>
            </a:lvl9pPr>
          </a:lstStyle>
          <a:p/>
        </p:txBody>
      </p:sp>
      <p:sp>
        <p:nvSpPr>
          <p:cNvPr id="95" name="Shape 95"/>
          <p:cNvSpPr txBox="1"/>
          <p:nvPr>
            <p:ph idx="10" type="dt"/>
          </p:nvPr>
        </p:nvSpPr>
        <p:spPr>
          <a:xfrm>
            <a:off x="1014412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1" type="ftr"/>
          </p:nvPr>
        </p:nvSpPr>
        <p:spPr>
          <a:xfrm>
            <a:off x="3452812" y="610711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12" type="sldNum"/>
          </p:nvPr>
        </p:nvSpPr>
        <p:spPr>
          <a:xfrm>
            <a:off x="6881811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Times New Roman"/>
              <a:buNone/>
              <a:defRPr b="1" sz="2400"/>
            </a:lvl1pPr>
            <a:lvl2pPr indent="0" marL="457200" rtl="0">
              <a:spcBef>
                <a:spcPts val="0"/>
              </a:spcBef>
              <a:buFont typeface="Times New Roman"/>
              <a:buNone/>
              <a:defRPr b="1" sz="2000"/>
            </a:lvl2pPr>
            <a:lvl3pPr indent="0" marL="914400" rtl="0">
              <a:spcBef>
                <a:spcPts val="0"/>
              </a:spcBef>
              <a:buFont typeface="Times New Roman"/>
              <a:buNone/>
              <a:defRPr b="1" sz="1800"/>
            </a:lvl3pPr>
            <a:lvl4pPr indent="0" marL="1371600" rtl="0">
              <a:spcBef>
                <a:spcPts val="0"/>
              </a:spcBef>
              <a:buFont typeface="Times New Roman"/>
              <a:buNone/>
              <a:defRPr b="1" sz="1600"/>
            </a:lvl4pPr>
            <a:lvl5pPr indent="0" marL="1828800" rtl="0">
              <a:spcBef>
                <a:spcPts val="0"/>
              </a:spcBef>
              <a:buFont typeface="Times New Roman"/>
              <a:buNone/>
              <a:defRPr b="1" sz="1600"/>
            </a:lvl5pPr>
            <a:lvl6pPr indent="0" marL="2286000" rtl="0">
              <a:spcBef>
                <a:spcPts val="0"/>
              </a:spcBef>
              <a:buFont typeface="Times New Roman"/>
              <a:buNone/>
              <a:defRPr b="1" sz="1600"/>
            </a:lvl6pPr>
            <a:lvl7pPr indent="0" marL="2743200" rtl="0">
              <a:spcBef>
                <a:spcPts val="0"/>
              </a:spcBef>
              <a:buFont typeface="Times New Roman"/>
              <a:buNone/>
              <a:defRPr b="1" sz="1600"/>
            </a:lvl7pPr>
            <a:lvl8pPr indent="0" marL="3200400" rtl="0">
              <a:spcBef>
                <a:spcPts val="0"/>
              </a:spcBef>
              <a:buFont typeface="Times New Roman"/>
              <a:buNone/>
              <a:defRPr b="1" sz="1600"/>
            </a:lvl8pPr>
            <a:lvl9pPr indent="0" marL="3657600" rtl="0">
              <a:spcBef>
                <a:spcPts val="0"/>
              </a:spcBef>
              <a:buFont typeface="Times New Roman"/>
              <a:buNone/>
              <a:defRPr b="1" sz="1600"/>
            </a:lvl9pPr>
          </a:lstStyle>
          <a:p/>
        </p:txBody>
      </p:sp>
      <p:sp>
        <p:nvSpPr>
          <p:cNvPr id="101" name="Shape 101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102" name="Shape 102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Times New Roman"/>
              <a:buNone/>
              <a:defRPr b="1" sz="2400"/>
            </a:lvl1pPr>
            <a:lvl2pPr indent="0" marL="457200" rtl="0">
              <a:spcBef>
                <a:spcPts val="0"/>
              </a:spcBef>
              <a:buFont typeface="Times New Roman"/>
              <a:buNone/>
              <a:defRPr b="1" sz="2000"/>
            </a:lvl2pPr>
            <a:lvl3pPr indent="0" marL="914400" rtl="0">
              <a:spcBef>
                <a:spcPts val="0"/>
              </a:spcBef>
              <a:buFont typeface="Times New Roman"/>
              <a:buNone/>
              <a:defRPr b="1" sz="1800"/>
            </a:lvl3pPr>
            <a:lvl4pPr indent="0" marL="1371600" rtl="0">
              <a:spcBef>
                <a:spcPts val="0"/>
              </a:spcBef>
              <a:buFont typeface="Times New Roman"/>
              <a:buNone/>
              <a:defRPr b="1" sz="1600"/>
            </a:lvl4pPr>
            <a:lvl5pPr indent="0" marL="1828800" rtl="0">
              <a:spcBef>
                <a:spcPts val="0"/>
              </a:spcBef>
              <a:buFont typeface="Times New Roman"/>
              <a:buNone/>
              <a:defRPr b="1" sz="1600"/>
            </a:lvl5pPr>
            <a:lvl6pPr indent="0" marL="2286000" rtl="0">
              <a:spcBef>
                <a:spcPts val="0"/>
              </a:spcBef>
              <a:buFont typeface="Times New Roman"/>
              <a:buNone/>
              <a:defRPr b="1" sz="1600"/>
            </a:lvl6pPr>
            <a:lvl7pPr indent="0" marL="2743200" rtl="0">
              <a:spcBef>
                <a:spcPts val="0"/>
              </a:spcBef>
              <a:buFont typeface="Times New Roman"/>
              <a:buNone/>
              <a:defRPr b="1" sz="1600"/>
            </a:lvl7pPr>
            <a:lvl8pPr indent="0" marL="3200400" rtl="0">
              <a:spcBef>
                <a:spcPts val="0"/>
              </a:spcBef>
              <a:buFont typeface="Times New Roman"/>
              <a:buNone/>
              <a:defRPr b="1" sz="1600"/>
            </a:lvl8pPr>
            <a:lvl9pPr indent="0" marL="3657600" rtl="0">
              <a:spcBef>
                <a:spcPts val="0"/>
              </a:spcBef>
              <a:buFont typeface="Times New Roman"/>
              <a:buNone/>
              <a:defRPr b="1" sz="1600"/>
            </a:lvl9pPr>
          </a:lstStyle>
          <a:p/>
        </p:txBody>
      </p:sp>
      <p:sp>
        <p:nvSpPr>
          <p:cNvPr id="103" name="Shape 103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104" name="Shape 104"/>
          <p:cNvSpPr txBox="1"/>
          <p:nvPr>
            <p:ph idx="10" type="dt"/>
          </p:nvPr>
        </p:nvSpPr>
        <p:spPr>
          <a:xfrm>
            <a:off x="1014412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5" name="Shape 105"/>
          <p:cNvSpPr txBox="1"/>
          <p:nvPr>
            <p:ph idx="11" type="ftr"/>
          </p:nvPr>
        </p:nvSpPr>
        <p:spPr>
          <a:xfrm>
            <a:off x="3452812" y="610711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Shape 106"/>
          <p:cNvSpPr txBox="1"/>
          <p:nvPr>
            <p:ph idx="12" type="sldNum"/>
          </p:nvPr>
        </p:nvSpPr>
        <p:spPr>
          <a:xfrm>
            <a:off x="6881811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spcBef>
                <a:spcPts val="0"/>
              </a:spcBef>
              <a:defRPr b="1" sz="4000" cap="none"/>
            </a:lvl1pPr>
            <a:lvl2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Times New Roman"/>
              <a:buNone/>
              <a:defRPr sz="2000"/>
            </a:lvl1pPr>
            <a:lvl2pPr indent="0" marL="457200" rtl="0">
              <a:spcBef>
                <a:spcPts val="0"/>
              </a:spcBef>
              <a:buFont typeface="Times New Roman"/>
              <a:buNone/>
              <a:defRPr sz="1800"/>
            </a:lvl2pPr>
            <a:lvl3pPr indent="0" marL="914400" rtl="0">
              <a:spcBef>
                <a:spcPts val="0"/>
              </a:spcBef>
              <a:buFont typeface="Times New Roman"/>
              <a:buNone/>
              <a:defRPr sz="1600"/>
            </a:lvl3pPr>
            <a:lvl4pPr indent="0" marL="1371600" rtl="0">
              <a:spcBef>
                <a:spcPts val="0"/>
              </a:spcBef>
              <a:buFont typeface="Times New Roman"/>
              <a:buNone/>
              <a:defRPr sz="1400"/>
            </a:lvl4pPr>
            <a:lvl5pPr indent="0" marL="1828800" rtl="0">
              <a:spcBef>
                <a:spcPts val="0"/>
              </a:spcBef>
              <a:buFont typeface="Times New Roman"/>
              <a:buNone/>
              <a:defRPr sz="1400"/>
            </a:lvl5pPr>
            <a:lvl6pPr indent="0" marL="2286000" rtl="0">
              <a:spcBef>
                <a:spcPts val="0"/>
              </a:spcBef>
              <a:buFont typeface="Times New Roman"/>
              <a:buNone/>
              <a:defRPr sz="1400"/>
            </a:lvl6pPr>
            <a:lvl7pPr indent="0" marL="2743200" rtl="0">
              <a:spcBef>
                <a:spcPts val="0"/>
              </a:spcBef>
              <a:buFont typeface="Times New Roman"/>
              <a:buNone/>
              <a:defRPr sz="1400"/>
            </a:lvl7pPr>
            <a:lvl8pPr indent="0" marL="3200400" rtl="0">
              <a:spcBef>
                <a:spcPts val="0"/>
              </a:spcBef>
              <a:buFont typeface="Times New Roman"/>
              <a:buNone/>
              <a:defRPr sz="1400"/>
            </a:lvl8pPr>
            <a:lvl9pPr indent="0" marL="3657600" rtl="0">
              <a:spcBef>
                <a:spcPts val="0"/>
              </a:spcBef>
              <a:buFont typeface="Times New Roman"/>
              <a:buNone/>
              <a:defRPr sz="1400"/>
            </a:lvl9pPr>
          </a:lstStyle>
          <a:p/>
        </p:txBody>
      </p:sp>
      <p:sp>
        <p:nvSpPr>
          <p:cNvPr id="110" name="Shape 110"/>
          <p:cNvSpPr txBox="1"/>
          <p:nvPr>
            <p:ph idx="10" type="dt"/>
          </p:nvPr>
        </p:nvSpPr>
        <p:spPr>
          <a:xfrm>
            <a:off x="1014412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1" type="ftr"/>
          </p:nvPr>
        </p:nvSpPr>
        <p:spPr>
          <a:xfrm>
            <a:off x="3452812" y="610711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2" name="Shape 112"/>
          <p:cNvSpPr txBox="1"/>
          <p:nvPr>
            <p:ph idx="12" type="sldNum"/>
          </p:nvPr>
        </p:nvSpPr>
        <p:spPr>
          <a:xfrm>
            <a:off x="6881811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1066800" y="1752600"/>
            <a:ext cx="761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0" type="dt"/>
          </p:nvPr>
        </p:nvSpPr>
        <p:spPr>
          <a:xfrm>
            <a:off x="1014412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1" type="ftr"/>
          </p:nvPr>
        </p:nvSpPr>
        <p:spPr>
          <a:xfrm>
            <a:off x="3452812" y="610711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6881811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AndClipArt">
  <p:cSld name="Title, Text and Clip Ar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1066800" y="17526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5" name="Shape 45"/>
          <p:cNvSpPr/>
          <p:nvPr>
            <p:ph idx="2" type="clipArt"/>
          </p:nvPr>
        </p:nvSpPr>
        <p:spPr>
          <a:xfrm>
            <a:off x="4953000" y="17526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0" type="dt"/>
          </p:nvPr>
        </p:nvSpPr>
        <p:spPr>
          <a:xfrm>
            <a:off x="1014412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1" type="ftr"/>
          </p:nvPr>
        </p:nvSpPr>
        <p:spPr>
          <a:xfrm>
            <a:off x="3452812" y="610711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6881811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idx="10" type="dt"/>
          </p:nvPr>
        </p:nvSpPr>
        <p:spPr>
          <a:xfrm>
            <a:off x="1014412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1" type="ftr"/>
          </p:nvPr>
        </p:nvSpPr>
        <p:spPr>
          <a:xfrm>
            <a:off x="3452812" y="610711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6881811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clipArtAndTx">
  <p:cSld name="Title, Clip Art and Tex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5" name="Shape 55"/>
          <p:cNvSpPr/>
          <p:nvPr>
            <p:ph idx="2" type="clipArt"/>
          </p:nvPr>
        </p:nvSpPr>
        <p:spPr>
          <a:xfrm>
            <a:off x="1066800" y="17526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4953000" y="17526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0" type="dt"/>
          </p:nvPr>
        </p:nvSpPr>
        <p:spPr>
          <a:xfrm>
            <a:off x="1014412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1" type="ftr"/>
          </p:nvPr>
        </p:nvSpPr>
        <p:spPr>
          <a:xfrm>
            <a:off x="3452812" y="610711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6881811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1066800" y="17526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63" name="Shape 63"/>
          <p:cNvSpPr txBox="1"/>
          <p:nvPr>
            <p:ph idx="2" type="body"/>
          </p:nvPr>
        </p:nvSpPr>
        <p:spPr>
          <a:xfrm>
            <a:off x="4953000" y="17526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64" name="Shape 64"/>
          <p:cNvSpPr txBox="1"/>
          <p:nvPr>
            <p:ph idx="10" type="dt"/>
          </p:nvPr>
        </p:nvSpPr>
        <p:spPr>
          <a:xfrm>
            <a:off x="1014412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1" type="ftr"/>
          </p:nvPr>
        </p:nvSpPr>
        <p:spPr>
          <a:xfrm>
            <a:off x="3452812" y="610711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6881811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0" type="dt"/>
          </p:nvPr>
        </p:nvSpPr>
        <p:spPr>
          <a:xfrm>
            <a:off x="1014412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1" type="ftr"/>
          </p:nvPr>
        </p:nvSpPr>
        <p:spPr>
          <a:xfrm>
            <a:off x="3452812" y="610711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6881811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 rot="5400000">
            <a:off x="4991100" y="2171699"/>
            <a:ext cx="5486399" cy="1904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" type="body"/>
          </p:nvPr>
        </p:nvSpPr>
        <p:spPr>
          <a:xfrm rot="5400000">
            <a:off x="1104900" y="342899"/>
            <a:ext cx="5486399" cy="55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0" type="dt"/>
          </p:nvPr>
        </p:nvSpPr>
        <p:spPr>
          <a:xfrm>
            <a:off x="1014412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1" type="ftr"/>
          </p:nvPr>
        </p:nvSpPr>
        <p:spPr>
          <a:xfrm>
            <a:off x="3452812" y="610711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x="6881811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" type="body"/>
          </p:nvPr>
        </p:nvSpPr>
        <p:spPr>
          <a:xfrm rot="5400000">
            <a:off x="2819400" y="0"/>
            <a:ext cx="4114800" cy="76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0" type="dt"/>
          </p:nvPr>
        </p:nvSpPr>
        <p:spPr>
          <a:xfrm>
            <a:off x="1014412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1" type="ftr"/>
          </p:nvPr>
        </p:nvSpPr>
        <p:spPr>
          <a:xfrm>
            <a:off x="3452812" y="610711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6881811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02.jpg"/><Relationship Id="rId2" Type="http://schemas.openxmlformats.org/officeDocument/2006/relationships/image" Target="../media/image03.pn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image" Target="../media/image03.png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3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906D58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/>
        </p:nvSpPr>
        <p:spPr>
          <a:xfrm>
            <a:off x="528637" y="201611"/>
            <a:ext cx="8397874" cy="6467474"/>
          </a:xfrm>
          <a:prstGeom prst="rect">
            <a:avLst/>
          </a:prstGeom>
          <a:blipFill rotWithShape="1">
            <a:blip r:embed="rId1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" name="Shape 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0800"/>
            <a:ext cx="1181100" cy="42862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 txBox="1"/>
          <p:nvPr/>
        </p:nvSpPr>
        <p:spPr>
          <a:xfrm>
            <a:off x="596900" y="4130675"/>
            <a:ext cx="1041400" cy="457200"/>
          </a:xfrm>
          <a:prstGeom prst="rect">
            <a:avLst/>
          </a:prstGeom>
          <a:blipFill rotWithShape="1">
            <a:blip r:embed="rId1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" name="Shape 8"/>
          <p:cNvPicPr preferRelativeResize="0"/>
          <p:nvPr/>
        </p:nvPicPr>
        <p:blipFill rotWithShape="1">
          <a:blip r:embed="rId2">
            <a:alphaModFix/>
          </a:blip>
          <a:srcRect b="0" l="0" r="0" t="39999"/>
          <a:stretch/>
        </p:blipFill>
        <p:spPr>
          <a:xfrm>
            <a:off x="0" y="4222750"/>
            <a:ext cx="1181100" cy="257174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9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1066800" y="1752600"/>
            <a:ext cx="761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b="0" baseline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0" type="dt"/>
          </p:nvPr>
        </p:nvSpPr>
        <p:spPr>
          <a:xfrm>
            <a:off x="1084262" y="60960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1" type="ftr"/>
          </p:nvPr>
        </p:nvSpPr>
        <p:spPr>
          <a:xfrm>
            <a:off x="3522662" y="6096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6951661" y="60960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906D58"/>
        </a:soli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/>
        </p:nvSpPr>
        <p:spPr>
          <a:xfrm>
            <a:off x="609600" y="228600"/>
            <a:ext cx="8239125" cy="6391274"/>
          </a:xfrm>
          <a:prstGeom prst="rect">
            <a:avLst/>
          </a:prstGeom>
          <a:solidFill>
            <a:srgbClr val="EDE7E3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8" name="Shape 28"/>
          <p:cNvCxnSpPr/>
          <p:nvPr/>
        </p:nvCxnSpPr>
        <p:spPr>
          <a:xfrm>
            <a:off x="1016000" y="1600200"/>
            <a:ext cx="76708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/>
            <a:headEnd len="med" w="med" type="none"/>
            <a:tailEnd len="med" w="med" type="none"/>
          </a:ln>
        </p:spPr>
      </p:cxnSp>
      <p:pic>
        <p:nvPicPr>
          <p:cNvPr id="29" name="Shape 29"/>
          <p:cNvPicPr preferRelativeResize="0"/>
          <p:nvPr/>
        </p:nvPicPr>
        <p:blipFill rotWithShape="1">
          <a:blip r:embed="rId1">
            <a:alphaModFix/>
          </a:blip>
          <a:srcRect b="5332" l="0" r="0" t="0"/>
          <a:stretch/>
        </p:blipFill>
        <p:spPr>
          <a:xfrm>
            <a:off x="0" y="50800"/>
            <a:ext cx="1181100" cy="405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Shape 30"/>
          <p:cNvPicPr preferRelativeResize="0"/>
          <p:nvPr/>
        </p:nvPicPr>
        <p:blipFill rotWithShape="1">
          <a:blip r:embed="rId1">
            <a:alphaModFix/>
          </a:blip>
          <a:srcRect b="0" l="0" r="0" t="39999"/>
          <a:stretch/>
        </p:blipFill>
        <p:spPr>
          <a:xfrm>
            <a:off x="0" y="4222750"/>
            <a:ext cx="1181100" cy="2571749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Shape 31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1066800" y="1752600"/>
            <a:ext cx="761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b="0" baseline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1014412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3452812" y="610711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6881811" y="6107112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4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06.jpg"/><Relationship Id="rId4" Type="http://schemas.openxmlformats.org/officeDocument/2006/relationships/image" Target="../media/image0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09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08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ctrTitle"/>
          </p:nvPr>
        </p:nvSpPr>
        <p:spPr>
          <a:xfrm>
            <a:off x="914400" y="2057400"/>
            <a:ext cx="77215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Spanish Explorations</a:t>
            </a:r>
          </a:p>
        </p:txBody>
      </p:sp>
      <p:sp>
        <p:nvSpPr>
          <p:cNvPr id="25" name="Shape 25"/>
          <p:cNvSpPr txBox="1"/>
          <p:nvPr>
            <p:ph idx="1" type="subTitle"/>
          </p:nvPr>
        </p:nvSpPr>
        <p:spPr>
          <a:xfrm>
            <a:off x="1625600" y="3886200"/>
            <a:ext cx="6400799" cy="1771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Questrial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Unit 2 Chapter 3 Lesson 3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Questrial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Pages 128-134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Cortes vs. Aztecs</a:t>
            </a:r>
          </a:p>
        </p:txBody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1066800" y="1752600"/>
            <a:ext cx="761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Moteuhzoma – Aztec emperor believed Cortes was the light-skinned god that was believed to return one day to rule them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Cortes took him as prisoner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They fought strong, but had no guns and horses like the Spanish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Many died in </a:t>
            </a:r>
            <a:r>
              <a:rPr b="0" baseline="0" i="0" lang="en-US" sz="2800" u="sng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battles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, but also </a:t>
            </a:r>
            <a:r>
              <a:rPr b="0" baseline="0" i="0" lang="en-US" sz="2800" u="sng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diseases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sng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Mexico City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built on the ruins of Tenochtitlan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 Conquistador vs. Aztec Warrior</a:t>
            </a:r>
          </a:p>
        </p:txBody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1066800" y="1752600"/>
            <a:ext cx="3735386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Conquistador</a:t>
            </a:r>
          </a:p>
          <a:p>
            <a:pPr indent="-1651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baseline="0" i="0" sz="28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–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Horse</a:t>
            </a:r>
          </a:p>
          <a:p>
            <a:pPr indent="-1333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–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Armor made of steel</a:t>
            </a:r>
          </a:p>
          <a:p>
            <a:pPr indent="-1333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–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A gun</a:t>
            </a:r>
          </a:p>
        </p:txBody>
      </p:sp>
      <p:sp>
        <p:nvSpPr>
          <p:cNvPr id="173" name="Shape 173"/>
          <p:cNvSpPr txBox="1"/>
          <p:nvPr>
            <p:ph idx="2" type="body"/>
          </p:nvPr>
        </p:nvSpPr>
        <p:spPr>
          <a:xfrm>
            <a:off x="4951412" y="1752600"/>
            <a:ext cx="3735386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Aztec Warrior</a:t>
            </a:r>
          </a:p>
          <a:p>
            <a:pPr indent="-1651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baseline="0" i="0" sz="28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–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Armor made of quilted leather</a:t>
            </a:r>
          </a:p>
          <a:p>
            <a:pPr indent="-1333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–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Wood shield w/ feather fringe</a:t>
            </a:r>
          </a:p>
          <a:p>
            <a:pPr indent="-1333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–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Wooden club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Seven Cities of Gold???</a:t>
            </a:r>
          </a:p>
        </p:txBody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1066800" y="1752600"/>
            <a:ext cx="761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Cortes found gold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Spanish leaders in Mexico City heard talk of seven cities of gold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Priest, </a:t>
            </a:r>
            <a:r>
              <a:rPr b="0" baseline="0" i="0" lang="en-US" sz="3200" u="sng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Marcos de Niza</a:t>
            </a: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, sent to look with his slave, </a:t>
            </a:r>
            <a:r>
              <a:rPr b="0" baseline="0" i="0" lang="en-US" sz="3200" u="sng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Estevanico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Estevanico was killed on mission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DeNiza returned and said he saw the golden city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Francisco Vasquez de Coronado</a:t>
            </a:r>
          </a:p>
        </p:txBody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1066800" y="1752600"/>
            <a:ext cx="3735386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1540 went to look for city of gold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Explored lands in what is now SW U.S.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He was first explorer to come up into Oklahoma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No city of gold found</a:t>
            </a:r>
          </a:p>
        </p:txBody>
      </p:sp>
      <p:pic>
        <p:nvPicPr>
          <p:cNvPr id="186" name="Shape 186"/>
          <p:cNvPicPr preferRelativeResize="0"/>
          <p:nvPr>
            <p:ph idx="4294967295" type="clipArt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05400" y="2112961"/>
            <a:ext cx="3429000" cy="339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NEW SPAIN</a:t>
            </a:r>
          </a:p>
        </p:txBody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1066800" y="1752600"/>
            <a:ext cx="761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Lands claimed by Spain became known as New Spain</a:t>
            </a:r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These included: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–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Mexico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–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Southwestern United States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–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Florida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type="title"/>
          </p:nvPr>
        </p:nvSpPr>
        <p:spPr>
          <a:xfrm>
            <a:off x="609600" y="609600"/>
            <a:ext cx="7848599" cy="2743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What was the aim of Coronado’s expedition?</a:t>
            </a:r>
          </a:p>
        </p:txBody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1066800" y="3657600"/>
            <a:ext cx="7619999" cy="2209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To find the golden cities.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Background</a:t>
            </a:r>
          </a:p>
        </p:txBody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x="1066800" y="1752600"/>
            <a:ext cx="761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Marcos de Niza never entered the Zuni pueblo where Estevanico was killed.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Instead, he saw the pueblo from a distance at sunset.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The sun’s rays reflecting on the stone and adobe walls created a golden color which is why de Niza thought the pueblo was one of the legendary golden cities.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Francisco Pizarro</a:t>
            </a:r>
          </a:p>
        </p:txBody>
      </p:sp>
      <p:sp>
        <p:nvSpPr>
          <p:cNvPr id="210" name="Shape 210"/>
          <p:cNvSpPr txBox="1"/>
          <p:nvPr>
            <p:ph idx="1" type="body"/>
          </p:nvPr>
        </p:nvSpPr>
        <p:spPr>
          <a:xfrm>
            <a:off x="1066800" y="1752600"/>
            <a:ext cx="761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1531, led an expedition into the western coast of South America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Met people from the Inca empire, led by Atahuallpa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Priest told Atahuallpa they MUST accept Christianity and Spanish rule – he said NO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Taken prisoner and died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Pizarro conquered the Inca empire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Shape 2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0" y="1828800"/>
            <a:ext cx="2792412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Shape 2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24400" y="1752600"/>
            <a:ext cx="3609975" cy="3514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Hernado de Soto</a:t>
            </a:r>
          </a:p>
        </p:txBody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1066800" y="1752600"/>
            <a:ext cx="3735386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Explored Southeaster U.S.</a:t>
            </a:r>
          </a:p>
          <a:p>
            <a:pPr indent="-1905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1539, Sailed from Cuba to Tampa Bay</a:t>
            </a:r>
          </a:p>
          <a:p>
            <a:pPr indent="-1905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First European to see the </a:t>
            </a:r>
            <a:r>
              <a:rPr b="0" baseline="0" i="0" lang="en-US" sz="2400" u="sng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Mississippi River</a:t>
            </a:r>
          </a:p>
        </p:txBody>
      </p:sp>
      <p:pic>
        <p:nvPicPr>
          <p:cNvPr id="223" name="Shape 223"/>
          <p:cNvPicPr preferRelativeResize="0"/>
          <p:nvPr>
            <p:ph idx="4294967295" type="clipArt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83225" y="1905000"/>
            <a:ext cx="2724150" cy="388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Objectives</a:t>
            </a: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1066800" y="1752600"/>
            <a:ext cx="761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Describe the aims, obstacles, and accomplishments of Spanish explorers.</a:t>
            </a:r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Trace the routes of Spanish explorers and identify their claims.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De Soto battles</a:t>
            </a:r>
          </a:p>
        </p:txBody>
      </p:sp>
      <p:sp>
        <p:nvSpPr>
          <p:cNvPr id="229" name="Shape 229"/>
          <p:cNvSpPr txBox="1"/>
          <p:nvPr>
            <p:ph idx="1" type="body"/>
          </p:nvPr>
        </p:nvSpPr>
        <p:spPr>
          <a:xfrm>
            <a:off x="1066800" y="1752600"/>
            <a:ext cx="761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Met many Native American</a:t>
            </a:r>
          </a:p>
          <a:p>
            <a:pPr indent="-1651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baseline="0" i="0" sz="28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Conflicts were bloody</a:t>
            </a:r>
          </a:p>
          <a:p>
            <a:pPr indent="-1651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baseline="0" i="0" sz="28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1542 De Soto died of a fever</a:t>
            </a:r>
          </a:p>
          <a:p>
            <a:pPr indent="-1651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baseline="0" i="0" sz="28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They claimed all land they explored.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Spain now claimed much of southern U.S.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Shape 2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0" y="1676400"/>
            <a:ext cx="6843712" cy="4443411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Shape 235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 Soto’s route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Catholic Church Rules</a:t>
            </a:r>
          </a:p>
        </p:txBody>
      </p:sp>
      <p:sp>
        <p:nvSpPr>
          <p:cNvPr id="241" name="Shape 241"/>
          <p:cNvSpPr txBox="1"/>
          <p:nvPr>
            <p:ph idx="1" type="body"/>
          </p:nvPr>
        </p:nvSpPr>
        <p:spPr>
          <a:xfrm>
            <a:off x="1066800" y="1752600"/>
            <a:ext cx="761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People in Europe begin to question the Catholic Church</a:t>
            </a:r>
          </a:p>
          <a:p>
            <a:pPr indent="-1397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They had forced people to follow rules and pay taxes</a:t>
            </a:r>
          </a:p>
          <a:p>
            <a:pPr indent="-1397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Had its own courts – punished those who went against the church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Religious Reforms</a:t>
            </a:r>
          </a:p>
        </p:txBody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1066800" y="1752600"/>
            <a:ext cx="761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sng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Martin Luther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– German priest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Began calling for open reforms, changes, in the Catholic Church.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sng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Reformation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– period of reforms 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Luther forced out of church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Those who protested the Catholic leaders became known as </a:t>
            </a:r>
            <a:r>
              <a:rPr b="0" baseline="0" i="0" lang="en-US" sz="2800" u="sng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Protestants.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Lutheran church and Protestants formed new churches.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Counter-Reformation</a:t>
            </a:r>
          </a:p>
        </p:txBody>
      </p:sp>
      <p:sp>
        <p:nvSpPr>
          <p:cNvPr id="253" name="Shape 253"/>
          <p:cNvSpPr txBox="1"/>
          <p:nvPr>
            <p:ph idx="1" type="body"/>
          </p:nvPr>
        </p:nvSpPr>
        <p:spPr>
          <a:xfrm>
            <a:off x="1066800" y="1752600"/>
            <a:ext cx="761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Catholic church made changes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The church banned books going against their teachings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Focus on spreading the church to New Spain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Missionaries (religious teachers) sent to convert Native Americans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Missionaries</a:t>
            </a:r>
          </a:p>
        </p:txBody>
      </p:sp>
      <p:sp>
        <p:nvSpPr>
          <p:cNvPr id="259" name="Shape 259"/>
          <p:cNvSpPr txBox="1"/>
          <p:nvPr>
            <p:ph idx="1" type="body"/>
          </p:nvPr>
        </p:nvSpPr>
        <p:spPr>
          <a:xfrm>
            <a:off x="914400" y="1524000"/>
            <a:ext cx="7772400" cy="5333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7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Missionaries held ceremonies to make the Native Americans Catholic</a:t>
            </a:r>
          </a:p>
          <a:p>
            <a:pPr indent="-171450" lvl="0" marL="342900" marR="0" rtl="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baseline="0" i="0" sz="27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7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Later they taught them the teachings of the church</a:t>
            </a:r>
          </a:p>
          <a:p>
            <a:pPr indent="-171450" lvl="0" marL="342900" marR="0" rtl="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baseline="0" i="0" sz="27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7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Many forced to become Catholic and enslaved</a:t>
            </a:r>
          </a:p>
          <a:p>
            <a:pPr indent="-171450" lvl="0" marL="342900" marR="0" rtl="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baseline="0" i="0" sz="27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7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Some tried to keep their beliefs, but others were forced to change how they lived and worship</a:t>
            </a: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/>
          <p:nvPr>
            <p:ph type="title"/>
          </p:nvPr>
        </p:nvSpPr>
        <p:spPr>
          <a:xfrm>
            <a:off x="533400" y="609600"/>
            <a:ext cx="7924799" cy="2133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Which empire to Cortes conquer in Mexico?</a:t>
            </a:r>
          </a:p>
        </p:txBody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533400" y="3962400"/>
            <a:ext cx="7924799" cy="2133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Aztec</a:t>
            </a: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/>
          <p:nvPr>
            <p:ph type="title"/>
          </p:nvPr>
        </p:nvSpPr>
        <p:spPr>
          <a:xfrm>
            <a:off x="533400" y="609600"/>
            <a:ext cx="7924799" cy="289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Explored and claimed for Spain land that is now the state of Florida?</a:t>
            </a:r>
          </a:p>
        </p:txBody>
      </p:sp>
      <p:sp>
        <p:nvSpPr>
          <p:cNvPr id="271" name="Shape 271"/>
          <p:cNvSpPr txBox="1"/>
          <p:nvPr>
            <p:ph idx="1" type="body"/>
          </p:nvPr>
        </p:nvSpPr>
        <p:spPr>
          <a:xfrm>
            <a:off x="533400" y="3962400"/>
            <a:ext cx="7924799" cy="2133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Juan Ponce de Leon</a:t>
            </a:r>
          </a:p>
        </p:txBody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/>
          <p:nvPr>
            <p:ph type="title"/>
          </p:nvPr>
        </p:nvSpPr>
        <p:spPr>
          <a:xfrm>
            <a:off x="533400" y="609600"/>
            <a:ext cx="7924799" cy="289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Explored and claimed for Spain much of what is now the southwestern United States?</a:t>
            </a:r>
          </a:p>
        </p:txBody>
      </p:sp>
      <p:sp>
        <p:nvSpPr>
          <p:cNvPr id="277" name="Shape 277"/>
          <p:cNvSpPr txBox="1"/>
          <p:nvPr>
            <p:ph idx="1" type="body"/>
          </p:nvPr>
        </p:nvSpPr>
        <p:spPr>
          <a:xfrm>
            <a:off x="533400" y="3962400"/>
            <a:ext cx="7924799" cy="2133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Francisco Vasquez de Coronado</a:t>
            </a:r>
          </a:p>
        </p:txBody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 txBox="1"/>
          <p:nvPr>
            <p:ph type="title"/>
          </p:nvPr>
        </p:nvSpPr>
        <p:spPr>
          <a:xfrm>
            <a:off x="533400" y="609600"/>
            <a:ext cx="7924799" cy="289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Explored and claimed for Spain much of the southern half of what is now the United States?</a:t>
            </a:r>
          </a:p>
        </p:txBody>
      </p:sp>
      <p:sp>
        <p:nvSpPr>
          <p:cNvPr id="283" name="Shape 283"/>
          <p:cNvSpPr txBox="1"/>
          <p:nvPr>
            <p:ph idx="1" type="body"/>
          </p:nvPr>
        </p:nvSpPr>
        <p:spPr>
          <a:xfrm>
            <a:off x="533400" y="3962400"/>
            <a:ext cx="7924799" cy="2133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Hernando de Soto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Spanish explorations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1066800" y="1752600"/>
            <a:ext cx="761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Spain had claimed a lot of land in the America’s (this is today South America)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Many others came seeking: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–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Riches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–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National glory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–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Converting Native Americans to Christianity</a:t>
            </a:r>
          </a:p>
        </p:txBody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 txBox="1"/>
          <p:nvPr>
            <p:ph type="title"/>
          </p:nvPr>
        </p:nvSpPr>
        <p:spPr>
          <a:xfrm>
            <a:off x="533400" y="609600"/>
            <a:ext cx="7924799" cy="289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What explorer took control of the Inca Empire in Peru?</a:t>
            </a:r>
          </a:p>
        </p:txBody>
      </p:sp>
      <p:sp>
        <p:nvSpPr>
          <p:cNvPr id="289" name="Shape 289"/>
          <p:cNvSpPr txBox="1"/>
          <p:nvPr>
            <p:ph idx="1" type="body"/>
          </p:nvPr>
        </p:nvSpPr>
        <p:spPr>
          <a:xfrm>
            <a:off x="533400" y="3962400"/>
            <a:ext cx="7924799" cy="2133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Francisco Pizarro</a:t>
            </a:r>
          </a:p>
        </p:txBody>
      </p:sp>
    </p:spTree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/>
          <p:nvPr/>
        </p:nvSpPr>
        <p:spPr>
          <a:xfrm>
            <a:off x="1295400" y="2362200"/>
            <a:ext cx="6400800" cy="228600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algn="l"/>
            <a:r>
              <a:rPr b="0" i="0">
                <a:ln cap="flat" cmpd="sng" w="12700">
                  <a:solidFill>
                    <a:srgbClr val="B2B2B2"/>
                  </a:solidFill>
                  <a:prstDash val="solid"/>
                  <a:miter/>
                  <a:headEnd len="med" w="med" type="none"/>
                  <a:tailEnd len="med" w="med" type="none"/>
                </a:ln>
                <a:gradFill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0"/>
                </a:gradFill>
                <a:latin typeface="Arial"/>
              </a:rPr>
              <a:t>The End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King of Spain</a:t>
            </a:r>
          </a:p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1066800" y="1752600"/>
            <a:ext cx="761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The King encouraged explorations</a:t>
            </a:r>
          </a:p>
          <a:p>
            <a:pPr indent="-1397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He offered large sums of money called, </a:t>
            </a:r>
            <a:r>
              <a:rPr b="1" baseline="0" i="0" lang="en-US" sz="3200" u="sng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GRANTS</a:t>
            </a: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, to those who led expeditions</a:t>
            </a:r>
          </a:p>
          <a:p>
            <a:pPr indent="-1397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These explorers became known as </a:t>
            </a:r>
            <a:r>
              <a:rPr b="1" baseline="0" i="0" lang="en-US" sz="3200" u="sng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CONQUISTADORS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Juan Ponce de Leon</a:t>
            </a:r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1066800" y="1752600"/>
            <a:ext cx="3735386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Had sailed with Columbus on his 2</a:t>
            </a:r>
            <a:r>
              <a:rPr b="0" baseline="3000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nd</a:t>
            </a: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voyage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Helped conquer Puerto Rico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Heard of an island called Bimini and a </a:t>
            </a:r>
            <a:r>
              <a:rPr b="0" baseline="0" i="0" lang="en-US" sz="2400" u="sng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Fountain of Youth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1513 – landed on </a:t>
            </a:r>
            <a:r>
              <a:rPr b="0" baseline="0" i="0" lang="en-US" sz="2400" u="sng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Florida</a:t>
            </a: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and claimed it for Spain</a:t>
            </a:r>
          </a:p>
        </p:txBody>
      </p:sp>
      <p:pic>
        <p:nvPicPr>
          <p:cNvPr id="137" name="Shape 137"/>
          <p:cNvPicPr preferRelativeResize="0"/>
          <p:nvPr>
            <p:ph idx="4294967295" type="clipArt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57800" y="2133600"/>
            <a:ext cx="2798762" cy="315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Ponce de Leon</a:t>
            </a:r>
          </a:p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1066800" y="1752600"/>
            <a:ext cx="761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1521, returned to Florida to start a settlement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Calusa tribe defended their land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Ponce de Leon killed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Never found the Fountain of Youth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He is known for becoming the </a:t>
            </a:r>
            <a:r>
              <a:rPr b="0" baseline="0" i="0" lang="en-US" sz="2800" u="sng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1</a:t>
            </a:r>
            <a:r>
              <a:rPr b="0" baseline="30000" i="0" lang="en-US" sz="2800" u="sng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st</a:t>
            </a:r>
            <a:r>
              <a:rPr b="0" baseline="0" i="0" lang="en-US" sz="2800" u="sng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Spanish explorer to set foot on land that became part of the United States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76400" y="774700"/>
            <a:ext cx="6096000" cy="50561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/>
        </p:nvSpPr>
        <p:spPr>
          <a:xfrm>
            <a:off x="1066800" y="1295400"/>
            <a:ext cx="7086600" cy="4800599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algn="l"/>
            <a:r>
              <a:rPr b="0" i="0">
                <a:ln cap="flat" cmpd="sng" w="9525">
                  <a:solidFill>
                    <a:srgbClr val="CC99FF"/>
                  </a:solidFill>
                  <a:prstDash val="solid"/>
                  <a:miter/>
                  <a:headEnd len="med" w="med" type="none"/>
                  <a:tailEnd len="med" w="med" type="none"/>
                </a:ln>
                <a:gradFill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0"/>
                </a:gradFill>
                <a:latin typeface="Arial"/>
              </a:rPr>
              <a:t>EARLY CONQUISTADORS 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x="1066800" y="381000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Questrial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Hernando Cortes</a:t>
            </a:r>
          </a:p>
        </p:txBody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4951412" y="1752600"/>
            <a:ext cx="3735386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1519, Spain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Sent fo find gold in the land of the AZTECS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Cortes marched to the capital of Tenochtitlan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est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Those who didn’t like the Aztecs helped Cortes</a:t>
            </a:r>
          </a:p>
        </p:txBody>
      </p:sp>
      <p:pic>
        <p:nvPicPr>
          <p:cNvPr id="160" name="Shape 160"/>
          <p:cNvPicPr preferRelativeResize="0"/>
          <p:nvPr>
            <p:ph idx="4294967295" type="clipArt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7175" y="2209800"/>
            <a:ext cx="2813050" cy="3200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Notebook">
  <a:themeElements>
    <a:clrScheme name="Notebook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Notebook">
  <a:themeElements>
    <a:clrScheme name="Notebook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